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4" r:id="rId2"/>
    <p:sldId id="281" r:id="rId3"/>
    <p:sldId id="282" r:id="rId4"/>
    <p:sldId id="302" r:id="rId5"/>
    <p:sldId id="303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72769" autoAdjust="0"/>
  </p:normalViewPr>
  <p:slideViewPr>
    <p:cSldViewPr snapToGrid="0">
      <p:cViewPr varScale="1">
        <p:scale>
          <a:sx n="54" d="100"/>
          <a:sy n="54" d="100"/>
        </p:scale>
        <p:origin x="435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EFD221-8433-46AF-B102-43725EBD4C2C}" type="datetimeFigureOut">
              <a:rPr lang="es-MX" smtClean="0"/>
              <a:t>03/02/2023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E57637-7E6D-41D8-932F-495FD891FF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428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-279400" y="1349375"/>
            <a:ext cx="5072063" cy="2854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68" name="Google Shape;368;p13:notes"/>
          <p:cNvSpPr txBox="1">
            <a:spLocks noGrp="1"/>
          </p:cNvSpPr>
          <p:nvPr>
            <p:ph type="body" idx="1"/>
          </p:nvPr>
        </p:nvSpPr>
        <p:spPr>
          <a:xfrm>
            <a:off x="340659" y="4446494"/>
            <a:ext cx="6275294" cy="4011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379"/>
              </a:spcBef>
              <a:spcAft>
                <a:spcPts val="0"/>
              </a:spcAft>
              <a:buSzPts val="1400"/>
              <a:buNone/>
            </a:pP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Google Shape;511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-279400" y="1349375"/>
            <a:ext cx="5072063" cy="2854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12" name="Google Shape;512;p20:notes"/>
          <p:cNvSpPr txBox="1">
            <a:spLocks noGrp="1"/>
          </p:cNvSpPr>
          <p:nvPr>
            <p:ph type="body" idx="1"/>
          </p:nvPr>
        </p:nvSpPr>
        <p:spPr>
          <a:xfrm>
            <a:off x="340659" y="4446494"/>
            <a:ext cx="6275294" cy="4011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79"/>
              </a:spcBef>
              <a:spcAft>
                <a:spcPts val="0"/>
              </a:spcAft>
              <a:buSzPts val="1400"/>
              <a:buNone/>
            </a:pP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-279400" y="1349375"/>
            <a:ext cx="5072063" cy="2854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23" name="Google Shape;523;p21:notes"/>
          <p:cNvSpPr txBox="1">
            <a:spLocks noGrp="1"/>
          </p:cNvSpPr>
          <p:nvPr>
            <p:ph type="body" idx="1"/>
          </p:nvPr>
        </p:nvSpPr>
        <p:spPr>
          <a:xfrm>
            <a:off x="340659" y="4446494"/>
            <a:ext cx="6275294" cy="4011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60000"/>
              </a:lnSpc>
              <a:spcBef>
                <a:spcPts val="350"/>
              </a:spcBef>
              <a:spcAft>
                <a:spcPts val="0"/>
              </a:spcAft>
              <a:buSzPts val="1400"/>
              <a:buNone/>
            </a:pPr>
            <a:endParaRPr sz="1079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" name="Google Shape;845;p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-279400" y="1349375"/>
            <a:ext cx="5072063" cy="2854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46" name="Google Shape;846;p60:notes"/>
          <p:cNvSpPr txBox="1">
            <a:spLocks noGrp="1"/>
          </p:cNvSpPr>
          <p:nvPr>
            <p:ph type="body" idx="1"/>
          </p:nvPr>
        </p:nvSpPr>
        <p:spPr>
          <a:xfrm>
            <a:off x="340659" y="4446494"/>
            <a:ext cx="6275294" cy="4011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3970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694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E57637-7E6D-41D8-932F-495FD891FFD9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8267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4A1918-3EE1-FBC4-A368-A49995FC3D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A3C0FA6-F33A-9028-C05B-A7D3B5A8A5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19D5C1-4DB5-EC95-4F0C-D176D75A5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987B2-C092-4AAB-B3EA-EFA04557A0CC}" type="datetimeFigureOut">
              <a:rPr lang="es-MX" smtClean="0"/>
              <a:t>03/02/2023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242440-8F58-302C-FB05-E407AD710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35D458-A8DD-47B7-B5B5-BECEF072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EDE9A-E8A2-4B9A-8C3C-A1E986789B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1962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38160F-1F5C-35CE-7489-941E03F0F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7EF34B3-2DA9-7248-A7BA-5AFAD6A235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961378-9A5F-34D9-169A-EFE6A70A9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987B2-C092-4AAB-B3EA-EFA04557A0CC}" type="datetimeFigureOut">
              <a:rPr lang="es-MX" smtClean="0"/>
              <a:t>03/02/2023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A79ED4-6A72-E0D9-C983-C75E03A6D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CAA9E2-D0A6-57A7-A446-F915760FE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EDE9A-E8A2-4B9A-8C3C-A1E986789B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851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8F6EE69-DE06-8DCD-F07F-06D487D135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F66F1A0-0BFF-7206-3AA9-F82207A556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208E9C-9770-08AE-ABCB-88882F643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987B2-C092-4AAB-B3EA-EFA04557A0CC}" type="datetimeFigureOut">
              <a:rPr lang="es-MX" smtClean="0"/>
              <a:t>03/02/2023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96C827-149A-950C-2CEE-B658715FB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8546159-3BAB-F2B8-2A95-3CD5AD336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EDE9A-E8A2-4B9A-8C3C-A1E986789B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6898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iseño personalizado">
  <p:cSld name="2_Diseño personalizado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29;p7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7553" y="1"/>
            <a:ext cx="12209552" cy="68579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677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04D70A-8637-E9FF-1C41-5055D26A5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340092-7218-3354-49C7-3F96A8B28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4C2543-8CA9-EE30-E4E7-34CF2F6AE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987B2-C092-4AAB-B3EA-EFA04557A0CC}" type="datetimeFigureOut">
              <a:rPr lang="es-MX" smtClean="0"/>
              <a:t>03/02/2023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541E7C-DD1C-D698-CEB8-B953EE43C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49D976-EEF1-F6A0-0B68-6A94C148B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EDE9A-E8A2-4B9A-8C3C-A1E986789B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885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DD867E-1AE4-F11B-F955-5C4FFE540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5441072-BCC2-E781-D4A3-E23A20B224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B4611F-FD46-002A-0740-986E11A45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987B2-C092-4AAB-B3EA-EFA04557A0CC}" type="datetimeFigureOut">
              <a:rPr lang="es-MX" smtClean="0"/>
              <a:t>03/02/2023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0E7567-541D-2F90-B694-307FC5339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A48947-FB82-C28E-5B50-9FF22342A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EDE9A-E8A2-4B9A-8C3C-A1E986789B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9714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BA23A6-ABD7-A8F8-06CA-0A1F0C347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008D8F-A0F6-71BD-9B27-8635C822C4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E9D8462-3D4E-46AA-5053-30D93DB10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2A0414-D04A-71C4-DFB5-17F5B2C9D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987B2-C092-4AAB-B3EA-EFA04557A0CC}" type="datetimeFigureOut">
              <a:rPr lang="es-MX" smtClean="0"/>
              <a:t>03/02/2023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0E11B6F-ECBD-2655-0A98-7D5303D50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96AE74B-F8BE-7EFC-A673-5240C7FD3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EDE9A-E8A2-4B9A-8C3C-A1E986789B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4204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69B244-B998-90E5-32A9-D794AD3A2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C4FA223-7635-5F93-642D-F4059AC427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6D4E234-52CC-DCBD-A766-F24D65AD9E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B6B8B1F-8514-7E76-079D-FC4BA3476A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D0654E9-0F61-6E21-5A3A-38FA7D39A7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0CA19FD-1B95-FF38-DCE3-66D929A6A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987B2-C092-4AAB-B3EA-EFA04557A0CC}" type="datetimeFigureOut">
              <a:rPr lang="es-MX" smtClean="0"/>
              <a:t>03/02/2023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15CE5C2-0998-E97B-A468-573E7315F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9B6E038-773F-9DF2-934D-E248C7F3C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EDE9A-E8A2-4B9A-8C3C-A1E986789B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4132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B9D85B-25F7-CFD8-8F66-DB7516964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02E0F1D-CE24-C001-8E9D-67A0234C3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987B2-C092-4AAB-B3EA-EFA04557A0CC}" type="datetimeFigureOut">
              <a:rPr lang="es-MX" smtClean="0"/>
              <a:t>03/02/2023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F9DF427-9B8F-EC7E-6BBD-90035A390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49FDFA1-0B9E-DEF2-B0D5-E6D90376B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EDE9A-E8A2-4B9A-8C3C-A1E986789B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3212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2BE6935-1DE2-2FA3-61FC-C21F6B3EB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987B2-C092-4AAB-B3EA-EFA04557A0CC}" type="datetimeFigureOut">
              <a:rPr lang="es-MX" smtClean="0"/>
              <a:t>03/02/2023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404E92C-2BE6-A636-9204-62D6DDA19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63AF78F-D9FE-900B-8BE3-4996671B2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EDE9A-E8A2-4B9A-8C3C-A1E986789B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3171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B6A9E4-86C8-5F20-DC3F-679185191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23CF65-6BF0-38CC-2DBF-39EAD9982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86821F8-E08B-7AB8-C4E0-9028CC82FC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5EF1C0E-D1F5-68DA-0382-BBB727124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987B2-C092-4AAB-B3EA-EFA04557A0CC}" type="datetimeFigureOut">
              <a:rPr lang="es-MX" smtClean="0"/>
              <a:t>03/02/2023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7A8E223-A47F-1D7A-A302-15629535E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CCC04B9-92D9-BB6E-D6DC-3159E8409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EDE9A-E8A2-4B9A-8C3C-A1E986789B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8928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FE779E-72D1-A362-E1E6-FDA0684D2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91DCC40-7887-135D-2E35-308D82E328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FD63814-0C3A-DB1D-9579-2E948D47AB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787A119-6332-B45C-5B29-2456443BA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987B2-C092-4AAB-B3EA-EFA04557A0CC}" type="datetimeFigureOut">
              <a:rPr lang="es-MX" smtClean="0"/>
              <a:t>03/02/2023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59C9FE1-4634-C5AC-AB25-A7B613935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0C6C495-1CED-62D6-65B8-C3E83401F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EDE9A-E8A2-4B9A-8C3C-A1E986789B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8659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B60E836-6CF5-2EE3-3B70-804E2E9B4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0E91B86-CA0C-0447-FE49-CACA3A9A2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09A381-A1D9-8F3F-22F0-3AB5ECEA28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987B2-C092-4AAB-B3EA-EFA04557A0CC}" type="datetimeFigureOut">
              <a:rPr lang="es-MX" smtClean="0"/>
              <a:t>03/02/2023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EC274C-D0DE-1EE7-333A-E1D8E83B21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37A88D-0677-CBBB-FBB7-A462BF7036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EDE9A-E8A2-4B9A-8C3C-A1E986789B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1561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13"/>
          <p:cNvSpPr txBox="1"/>
          <p:nvPr/>
        </p:nvSpPr>
        <p:spPr>
          <a:xfrm>
            <a:off x="2026279" y="1214622"/>
            <a:ext cx="6457344" cy="83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20" tIns="41448" rIns="82920" bIns="41448" anchor="t" anchorCtr="0">
            <a:spAutoFit/>
          </a:bodyPr>
          <a:lstStyle/>
          <a:p>
            <a:pPr>
              <a:lnSpc>
                <a:spcPct val="80000"/>
              </a:lnSpc>
              <a:buClr>
                <a:srgbClr val="000000"/>
              </a:buClr>
              <a:buSzPts val="3200"/>
            </a:pPr>
            <a:r>
              <a:rPr lang="es-MX" sz="3063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¿Cuáles son las opciones que tenemos para quitar un bloqueo?</a:t>
            </a:r>
            <a:endParaRPr sz="1149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1" name="Google Shape;371;p13"/>
          <p:cNvSpPr txBox="1"/>
          <p:nvPr/>
        </p:nvSpPr>
        <p:spPr>
          <a:xfrm>
            <a:off x="2744875" y="2642685"/>
            <a:ext cx="3807132" cy="342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20" tIns="41448" rIns="82920" bIns="41448" anchor="t" anchorCtr="0">
            <a:spAutoFit/>
          </a:bodyPr>
          <a:lstStyle/>
          <a:p>
            <a:pPr>
              <a:lnSpc>
                <a:spcPct val="80000"/>
              </a:lnSpc>
              <a:buClr>
                <a:srgbClr val="000000"/>
              </a:buClr>
              <a:buSzPts val="2200"/>
            </a:pPr>
            <a:r>
              <a:rPr lang="es-MX" sz="2106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Meditación</a:t>
            </a:r>
            <a:endParaRPr sz="2106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2" name="Google Shape;372;p13"/>
          <p:cNvSpPr txBox="1"/>
          <p:nvPr/>
        </p:nvSpPr>
        <p:spPr>
          <a:xfrm>
            <a:off x="2744875" y="3848067"/>
            <a:ext cx="3807132" cy="861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20" tIns="41448" rIns="82920" bIns="41448" anchor="t" anchorCtr="0">
            <a:spAutoFit/>
          </a:bodyPr>
          <a:lstStyle/>
          <a:p>
            <a:pPr>
              <a:lnSpc>
                <a:spcPct val="80000"/>
              </a:lnSpc>
              <a:buClr>
                <a:srgbClr val="000000"/>
              </a:buClr>
              <a:buSzPts val="2200"/>
            </a:pPr>
            <a:r>
              <a:rPr lang="es-MX" sz="2106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Propósito, Método del perdón, Suéltalo, Oración, lectura, Canción, hacerlo consciente</a:t>
            </a:r>
            <a:endParaRPr sz="2106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3" name="Google Shape;373;p13"/>
          <p:cNvSpPr txBox="1"/>
          <p:nvPr/>
        </p:nvSpPr>
        <p:spPr>
          <a:xfrm>
            <a:off x="2744875" y="5204298"/>
            <a:ext cx="3807132" cy="342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20" tIns="41448" rIns="82920" bIns="41448" anchor="t" anchorCtr="0">
            <a:spAutoFit/>
          </a:bodyPr>
          <a:lstStyle/>
          <a:p>
            <a:pPr>
              <a:lnSpc>
                <a:spcPct val="80000"/>
              </a:lnSpc>
              <a:buClr>
                <a:srgbClr val="000000"/>
              </a:buClr>
              <a:buSzPts val="2200"/>
            </a:pPr>
            <a:r>
              <a:rPr lang="es-MX" sz="2106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Sin hacer nada, solito se quita</a:t>
            </a:r>
            <a:endParaRPr sz="2106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4" name="Google Shape;374;p13"/>
          <p:cNvSpPr/>
          <p:nvPr/>
        </p:nvSpPr>
        <p:spPr>
          <a:xfrm>
            <a:off x="6846419" y="2485831"/>
            <a:ext cx="4014213" cy="915936"/>
          </a:xfrm>
          <a:prstGeom prst="roundRect">
            <a:avLst>
              <a:gd name="adj" fmla="val 16667"/>
            </a:avLst>
          </a:prstGeom>
          <a:solidFill>
            <a:srgbClr val="D8D8D8">
              <a:alpha val="49411"/>
            </a:srgbClr>
          </a:solidFill>
          <a:ln>
            <a:noFill/>
          </a:ln>
          <a:effectLst>
            <a:outerShdw blurRad="114300" dist="38100" dir="5400000" sx="102000" sy="102000" algn="t" rotWithShape="0">
              <a:srgbClr val="000000">
                <a:alpha val="17254"/>
              </a:srgbClr>
            </a:outerShdw>
          </a:effectLst>
        </p:spPr>
        <p:txBody>
          <a:bodyPr spcFirstLastPara="1" wrap="square" lIns="82920" tIns="41448" rIns="82920" bIns="41448" anchor="ctr" anchorCtr="0">
            <a:noAutofit/>
          </a:bodyPr>
          <a:lstStyle/>
          <a:p>
            <a:pPr algn="ctr">
              <a:buClr>
                <a:srgbClr val="000000"/>
              </a:buClr>
              <a:buSzPts val="1327"/>
            </a:pPr>
            <a:endParaRPr sz="127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5" name="Google Shape;375;p13"/>
          <p:cNvSpPr/>
          <p:nvPr/>
        </p:nvSpPr>
        <p:spPr>
          <a:xfrm>
            <a:off x="6846419" y="3820843"/>
            <a:ext cx="4014213" cy="915936"/>
          </a:xfrm>
          <a:prstGeom prst="roundRect">
            <a:avLst>
              <a:gd name="adj" fmla="val 16667"/>
            </a:avLst>
          </a:prstGeom>
          <a:solidFill>
            <a:srgbClr val="D8D8D8">
              <a:alpha val="49411"/>
            </a:srgbClr>
          </a:solidFill>
          <a:ln>
            <a:noFill/>
          </a:ln>
          <a:effectLst>
            <a:outerShdw blurRad="114300" dist="38100" dir="5400000" sx="102000" sy="102000" algn="t" rotWithShape="0">
              <a:srgbClr val="000000">
                <a:alpha val="17254"/>
              </a:srgbClr>
            </a:outerShdw>
          </a:effectLst>
        </p:spPr>
        <p:txBody>
          <a:bodyPr spcFirstLastPara="1" wrap="square" lIns="82920" tIns="41448" rIns="82920" bIns="41448" anchor="ctr" anchorCtr="0">
            <a:noAutofit/>
          </a:bodyPr>
          <a:lstStyle/>
          <a:p>
            <a:pPr algn="ctr">
              <a:buClr>
                <a:srgbClr val="000000"/>
              </a:buClr>
              <a:buSzPts val="1327"/>
            </a:pPr>
            <a:endParaRPr sz="127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6" name="Google Shape;376;p13"/>
          <p:cNvSpPr/>
          <p:nvPr/>
        </p:nvSpPr>
        <p:spPr>
          <a:xfrm>
            <a:off x="6846419" y="5177074"/>
            <a:ext cx="4014213" cy="915936"/>
          </a:xfrm>
          <a:prstGeom prst="roundRect">
            <a:avLst>
              <a:gd name="adj" fmla="val 16667"/>
            </a:avLst>
          </a:prstGeom>
          <a:solidFill>
            <a:srgbClr val="D8D8D8">
              <a:alpha val="49411"/>
            </a:srgbClr>
          </a:solidFill>
          <a:ln>
            <a:noFill/>
          </a:ln>
          <a:effectLst>
            <a:outerShdw blurRad="114300" dist="38100" dir="5400000" sx="102000" sy="102000" algn="t" rotWithShape="0">
              <a:srgbClr val="000000">
                <a:alpha val="17254"/>
              </a:srgbClr>
            </a:outerShdw>
          </a:effectLst>
        </p:spPr>
        <p:txBody>
          <a:bodyPr spcFirstLastPara="1" wrap="square" lIns="82920" tIns="41448" rIns="82920" bIns="41448" anchor="ctr" anchorCtr="0">
            <a:noAutofit/>
          </a:bodyPr>
          <a:lstStyle/>
          <a:p>
            <a:pPr algn="ctr">
              <a:buClr>
                <a:srgbClr val="000000"/>
              </a:buClr>
              <a:buSzPts val="1327"/>
            </a:pPr>
            <a:endParaRPr sz="127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7" name="Google Shape;377;p13"/>
          <p:cNvSpPr/>
          <p:nvPr/>
        </p:nvSpPr>
        <p:spPr>
          <a:xfrm>
            <a:off x="7710586" y="1"/>
            <a:ext cx="3588711" cy="1633580"/>
          </a:xfrm>
          <a:custGeom>
            <a:avLst/>
            <a:gdLst/>
            <a:ahLst/>
            <a:cxnLst/>
            <a:rect l="l" t="t" r="r" b="b"/>
            <a:pathLst>
              <a:path w="3749040" h="1981200" extrusionOk="0">
                <a:moveTo>
                  <a:pt x="0" y="0"/>
                </a:moveTo>
                <a:lnTo>
                  <a:pt x="3718560" y="1981200"/>
                </a:lnTo>
                <a:lnTo>
                  <a:pt x="3749040" y="0"/>
                </a:lnTo>
                <a:lnTo>
                  <a:pt x="0" y="0"/>
                </a:lnTo>
                <a:close/>
              </a:path>
            </a:pathLst>
          </a:custGeom>
          <a:solidFill>
            <a:srgbClr val="FAA824"/>
          </a:solidFill>
          <a:ln>
            <a:noFill/>
          </a:ln>
        </p:spPr>
        <p:txBody>
          <a:bodyPr spcFirstLastPara="1" wrap="square" lIns="87515" tIns="43746" rIns="87515" bIns="43746" anchor="ctr" anchorCtr="0">
            <a:noAutofit/>
          </a:bodyPr>
          <a:lstStyle/>
          <a:p>
            <a:pPr algn="ctr">
              <a:buClr>
                <a:srgbClr val="000000"/>
              </a:buClr>
              <a:buSzPts val="1400"/>
            </a:pPr>
            <a:endParaRPr sz="134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8" name="Google Shape;378;p13"/>
          <p:cNvSpPr txBox="1"/>
          <p:nvPr/>
        </p:nvSpPr>
        <p:spPr>
          <a:xfrm>
            <a:off x="9402824" y="230459"/>
            <a:ext cx="1721412" cy="504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20" tIns="41448" rIns="82920" bIns="41448" anchor="t" anchorCtr="0">
            <a:noAutofit/>
          </a:bodyPr>
          <a:lstStyle/>
          <a:p>
            <a:pPr algn="r">
              <a:buClr>
                <a:srgbClr val="000000"/>
              </a:buClr>
              <a:buSzPts val="2800"/>
            </a:pPr>
            <a:r>
              <a:rPr lang="es-MX" sz="2680" b="1">
                <a:solidFill>
                  <a:srgbClr val="4F2651"/>
                </a:solidFill>
                <a:latin typeface="Calibri"/>
                <a:ea typeface="Calibri"/>
                <a:cs typeface="Calibri"/>
                <a:sym typeface="Calibri"/>
              </a:rPr>
              <a:t>Tablero</a:t>
            </a:r>
            <a:endParaRPr sz="134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81" name="Google Shape;381;p13" descr="D:\Users\gaby_\OneDrive\Escritorio\intelego\oxxo\proyecto4 andres\previos y ejemplos\150ppi\icono1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55804" y="2375201"/>
            <a:ext cx="1073165" cy="113719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2" name="Google Shape;382;p13" descr="D:\Users\gaby_\OneDrive\Escritorio\intelego\oxxo\proyecto4 andres\previos y ejemplos\150ppi\icono1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55804" y="3710213"/>
            <a:ext cx="1073165" cy="113719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3" name="Google Shape;383;p13" descr="D:\Users\gaby_\OneDrive\Escritorio\intelego\oxxo\proyecto4 andres\previos y ejemplos\150ppi\icono1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55804" y="5066445"/>
            <a:ext cx="1073165" cy="1137195"/>
          </a:xfrm>
          <a:prstGeom prst="rect">
            <a:avLst/>
          </a:prstGeom>
          <a:noFill/>
          <a:ln>
            <a:noFill/>
          </a:ln>
        </p:spPr>
      </p:pic>
      <p:sp>
        <p:nvSpPr>
          <p:cNvPr id="384" name="Google Shape;384;p13"/>
          <p:cNvSpPr txBox="1"/>
          <p:nvPr/>
        </p:nvSpPr>
        <p:spPr>
          <a:xfrm>
            <a:off x="1761298" y="2642176"/>
            <a:ext cx="602835" cy="6493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20" tIns="41448" rIns="82920" bIns="41448" anchor="t" anchorCtr="0">
            <a:spAutoFit/>
          </a:bodyPr>
          <a:lstStyle/>
          <a:p>
            <a:pPr algn="ctr">
              <a:lnSpc>
                <a:spcPct val="80000"/>
              </a:lnSpc>
              <a:buClr>
                <a:srgbClr val="000000"/>
              </a:buClr>
              <a:buSzPts val="2200"/>
            </a:pPr>
            <a:r>
              <a:rPr lang="es-MX" sz="4595" b="1" dirty="0">
                <a:solidFill>
                  <a:srgbClr val="4F265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endParaRPr sz="4595" b="1" dirty="0">
              <a:solidFill>
                <a:srgbClr val="4F265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5" name="Google Shape;385;p13"/>
          <p:cNvSpPr txBox="1"/>
          <p:nvPr/>
        </p:nvSpPr>
        <p:spPr>
          <a:xfrm>
            <a:off x="1761298" y="3954128"/>
            <a:ext cx="602835" cy="6493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20" tIns="41448" rIns="82920" bIns="41448" anchor="t" anchorCtr="0">
            <a:spAutoFit/>
          </a:bodyPr>
          <a:lstStyle/>
          <a:p>
            <a:pPr algn="ctr">
              <a:lnSpc>
                <a:spcPct val="80000"/>
              </a:lnSpc>
              <a:buClr>
                <a:srgbClr val="000000"/>
              </a:buClr>
              <a:buSzPts val="2200"/>
            </a:pPr>
            <a:r>
              <a:rPr lang="es-MX" sz="4595" b="1">
                <a:solidFill>
                  <a:srgbClr val="4F265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endParaRPr sz="4595" b="1">
              <a:solidFill>
                <a:srgbClr val="4F265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6" name="Google Shape;386;p13"/>
          <p:cNvSpPr txBox="1"/>
          <p:nvPr/>
        </p:nvSpPr>
        <p:spPr>
          <a:xfrm>
            <a:off x="1761298" y="5310359"/>
            <a:ext cx="602835" cy="6493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20" tIns="41448" rIns="82920" bIns="41448" anchor="t" anchorCtr="0">
            <a:spAutoFit/>
          </a:bodyPr>
          <a:lstStyle/>
          <a:p>
            <a:pPr algn="ctr">
              <a:lnSpc>
                <a:spcPct val="80000"/>
              </a:lnSpc>
              <a:buClr>
                <a:srgbClr val="000000"/>
              </a:buClr>
              <a:buSzPts val="2200"/>
            </a:pPr>
            <a:r>
              <a:rPr lang="es-MX" sz="4595" b="1">
                <a:solidFill>
                  <a:srgbClr val="4F265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endParaRPr sz="4595" b="1">
              <a:solidFill>
                <a:srgbClr val="4F265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ECFD057-7696-6515-8DCD-53E803B13A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1752" y="482521"/>
            <a:ext cx="1012024" cy="10059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p20"/>
          <p:cNvSpPr txBox="1"/>
          <p:nvPr/>
        </p:nvSpPr>
        <p:spPr>
          <a:xfrm>
            <a:off x="3460935" y="3077941"/>
            <a:ext cx="5058791" cy="14238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20" tIns="41448" rIns="82920" bIns="41448" anchor="t" anchorCtr="0">
            <a:spAutoFit/>
          </a:bodyPr>
          <a:lstStyle/>
          <a:p>
            <a:pPr algn="ctr">
              <a:buClr>
                <a:srgbClr val="000000"/>
              </a:buClr>
              <a:buSzPts val="4549"/>
            </a:pPr>
            <a:r>
              <a:rPr lang="es-MX" sz="4354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¿Cómo tomar decisiones?</a:t>
            </a:r>
            <a:endParaRPr sz="127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5" name="Google Shape;515;p20"/>
          <p:cNvSpPr txBox="1"/>
          <p:nvPr/>
        </p:nvSpPr>
        <p:spPr>
          <a:xfrm>
            <a:off x="4816268" y="4561310"/>
            <a:ext cx="2482115" cy="437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20" tIns="41448" rIns="82920" bIns="41448" anchor="t" anchorCtr="0">
            <a:spAutoFit/>
          </a:bodyPr>
          <a:lstStyle/>
          <a:p>
            <a:pPr algn="ctr">
              <a:buClr>
                <a:srgbClr val="000000"/>
              </a:buClr>
              <a:buSzPts val="2400"/>
            </a:pPr>
            <a:r>
              <a:rPr lang="es-MX" sz="2297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TABLERO</a:t>
            </a:r>
            <a:endParaRPr sz="1005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6" name="Google Shape;516;p20"/>
          <p:cNvSpPr txBox="1"/>
          <p:nvPr/>
        </p:nvSpPr>
        <p:spPr>
          <a:xfrm>
            <a:off x="3887788" y="2433809"/>
            <a:ext cx="4423116" cy="559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515" tIns="43746" rIns="87515" bIns="43746" anchor="t" anchorCtr="0">
            <a:spAutoFit/>
          </a:bodyPr>
          <a:lstStyle/>
          <a:p>
            <a:pPr algn="ctr">
              <a:buClr>
                <a:srgbClr val="000000"/>
              </a:buClr>
              <a:buSzPts val="3000"/>
            </a:pPr>
            <a:r>
              <a:rPr lang="es-MX" sz="3063" b="1">
                <a:solidFill>
                  <a:srgbClr val="FAAF40"/>
                </a:solidFill>
                <a:latin typeface="Calibri"/>
                <a:ea typeface="Calibri"/>
                <a:cs typeface="Calibri"/>
                <a:sym typeface="Calibri"/>
              </a:rPr>
              <a:t>EJERCICIO</a:t>
            </a:r>
            <a:endParaRPr sz="3063" b="1">
              <a:solidFill>
                <a:srgbClr val="FAAF4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17" name="Google Shape;517;p20"/>
          <p:cNvCxnSpPr/>
          <p:nvPr/>
        </p:nvCxnSpPr>
        <p:spPr>
          <a:xfrm>
            <a:off x="3560544" y="3021671"/>
            <a:ext cx="5031045" cy="0"/>
          </a:xfrm>
          <a:prstGeom prst="straightConnector1">
            <a:avLst/>
          </a:prstGeom>
          <a:noFill/>
          <a:ln w="28575" cap="flat" cmpd="sng">
            <a:solidFill>
              <a:srgbClr val="FBB635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520" name="Google Shape;520;p20" descr="D:\Users\gaby_\OneDrive\Escritorio\intelego\oxxo\proyecto4 andres\previos y ejemplos\150ppi\icono2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33364" y="1444667"/>
            <a:ext cx="925274" cy="916559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CCEC42FC-1BE2-066D-9C51-213A601F4D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688" y="138386"/>
            <a:ext cx="1012024" cy="100592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5" name="Google Shape;525;p21"/>
          <p:cNvGraphicFramePr/>
          <p:nvPr>
            <p:extLst>
              <p:ext uri="{D42A27DB-BD31-4B8C-83A1-F6EECF244321}">
                <p14:modId xmlns:p14="http://schemas.microsoft.com/office/powerpoint/2010/main" val="3209593354"/>
              </p:ext>
            </p:extLst>
          </p:nvPr>
        </p:nvGraphicFramePr>
        <p:xfrm>
          <a:off x="1464563" y="1008252"/>
          <a:ext cx="9192516" cy="5633798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298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81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981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686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s-MX" sz="1700" u="none" strike="noStrike" cap="none" dirty="0">
                          <a:solidFill>
                            <a:srgbClr val="4F265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Reglas para tomar decisiones</a:t>
                      </a:r>
                      <a:endParaRPr sz="1000" u="none" strike="noStrike" cap="none" dirty="0">
                        <a:solidFill>
                          <a:srgbClr val="4F265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2968" marR="82968" marT="41472" marB="41472" anchor="ctr"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AA82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s-MX" sz="170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Libre albedrio</a:t>
                      </a:r>
                      <a:endParaRPr sz="1000" u="none" strike="noStrike" cap="none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2968" marR="82968" marT="41472" marB="41472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4F26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s-MX" sz="1700" u="none" strike="noStrike" cap="none" dirty="0">
                          <a:solidFill>
                            <a:srgbClr val="4F265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 justificación del perdón</a:t>
                      </a:r>
                      <a:endParaRPr sz="1000" u="none" strike="noStrike" cap="none" dirty="0">
                        <a:solidFill>
                          <a:srgbClr val="4F265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2968" marR="82968" marT="41472" marB="41472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FAA82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endParaRPr sz="1700" u="none" strike="noStrike" cap="none" dirty="0">
                        <a:solidFill>
                          <a:srgbClr val="9B153B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s-MX" sz="170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Puntos más importantes</a:t>
                      </a:r>
                      <a:endParaRPr sz="1000" u="none" strike="noStrike" cap="none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endParaRPr sz="1700" u="none" strike="noStrike" cap="none" dirty="0">
                        <a:solidFill>
                          <a:srgbClr val="9B153B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2968" marR="82968" marT="41472" marB="41472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rgbClr val="4F26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453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2968" marR="82968" marT="41472" marB="41472"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2968" marR="82968" marT="41472" marB="41472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2968" marR="82968" marT="41472" marB="41472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2968" marR="82968" marT="41472" marB="41472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" name="Imagen 1">
            <a:extLst>
              <a:ext uri="{FF2B5EF4-FFF2-40B4-BE49-F238E27FC236}">
                <a16:creationId xmlns:a16="http://schemas.microsoft.com/office/drawing/2014/main" id="{93B0A006-7E09-EB6C-F228-1756638238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788" y="144736"/>
            <a:ext cx="1012024" cy="100592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" name="Google Shape;848;p60"/>
          <p:cNvSpPr txBox="1"/>
          <p:nvPr/>
        </p:nvSpPr>
        <p:spPr>
          <a:xfrm>
            <a:off x="6815900" y="3014066"/>
            <a:ext cx="3974964" cy="29979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>
              <a:lnSpc>
                <a:spcPct val="110000"/>
              </a:lnSpc>
              <a:buClr>
                <a:srgbClr val="000000"/>
              </a:buClr>
              <a:buSzPts val="2000"/>
            </a:pPr>
            <a:br>
              <a:rPr lang="es-MX" sz="1914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MX" sz="1914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Trabajaremos con  casos reales de pacientes, es necesario sacar bloqueo y todo lo que le corresponde hasta que se pueda quitar por completo, explicar el por qué se decidió hacer de esa forma.</a:t>
            </a:r>
            <a:endParaRPr sz="1914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lnSpc>
                <a:spcPct val="110000"/>
              </a:lnSpc>
              <a:buClr>
                <a:srgbClr val="000000"/>
              </a:buClr>
              <a:buSzPts val="2000"/>
            </a:pPr>
            <a:endParaRPr sz="1914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0" name="Google Shape;850;p60"/>
          <p:cNvSpPr/>
          <p:nvPr/>
        </p:nvSpPr>
        <p:spPr>
          <a:xfrm>
            <a:off x="6355321" y="4229998"/>
            <a:ext cx="306564" cy="28039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AA824"/>
          </a:solidFill>
          <a:ln>
            <a:noFill/>
          </a:ln>
        </p:spPr>
        <p:txBody>
          <a:bodyPr spcFirstLastPara="1" wrap="square" lIns="82920" tIns="41448" rIns="82920" bIns="41448" anchor="ctr" anchorCtr="0">
            <a:noAutofit/>
          </a:bodyPr>
          <a:lstStyle/>
          <a:p>
            <a:pPr algn="ctr">
              <a:buClr>
                <a:srgbClr val="000000"/>
              </a:buClr>
              <a:buSzPts val="1400"/>
            </a:pPr>
            <a:endParaRPr sz="134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1" name="Google Shape;851;p60"/>
          <p:cNvSpPr txBox="1"/>
          <p:nvPr/>
        </p:nvSpPr>
        <p:spPr>
          <a:xfrm>
            <a:off x="1416872" y="1209034"/>
            <a:ext cx="5934633" cy="437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20" tIns="41448" rIns="82920" bIns="41448" anchor="t" anchorCtr="0">
            <a:spAutoFit/>
          </a:bodyPr>
          <a:lstStyle/>
          <a:p>
            <a:pPr>
              <a:buClr>
                <a:srgbClr val="000000"/>
              </a:buClr>
              <a:buSzPts val="2400"/>
            </a:pPr>
            <a:r>
              <a:rPr lang="es-MX" sz="2297" b="1">
                <a:solidFill>
                  <a:srgbClr val="FAA824"/>
                </a:solidFill>
                <a:latin typeface="Calibri"/>
                <a:ea typeface="Calibri"/>
                <a:cs typeface="Calibri"/>
                <a:sym typeface="Calibri"/>
              </a:rPr>
              <a:t>INSTRUCCIONES</a:t>
            </a:r>
            <a:endParaRPr sz="861">
              <a:solidFill>
                <a:srgbClr val="FAA82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56" name="Google Shape;856;p60" descr="D:\Users\gaby_\OneDrive\Escritorio\intelego\oxxo\proyecto4 andres\previos y ejemplos\150ppi\imagen14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73733" y="2672237"/>
            <a:ext cx="4068560" cy="41711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4DC67C22-7D73-3818-9CB5-4B3119911E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5838" y="290786"/>
            <a:ext cx="1012024" cy="100592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CA700A05-0B50-075C-0C0A-8779E8EE31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9658" y="563631"/>
            <a:ext cx="8632684" cy="5730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6914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99</Words>
  <Application>Microsoft Office PowerPoint</Application>
  <PresentationFormat>Panorámica</PresentationFormat>
  <Paragraphs>35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Vane Castañeda</dc:creator>
  <cp:lastModifiedBy>Vane Castañeda</cp:lastModifiedBy>
  <cp:revision>3</cp:revision>
  <dcterms:created xsi:type="dcterms:W3CDTF">2023-02-03T02:40:55Z</dcterms:created>
  <dcterms:modified xsi:type="dcterms:W3CDTF">2023-02-03T20:34:53Z</dcterms:modified>
</cp:coreProperties>
</file>