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84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444F-6B8A-42C3-9D68-912C9A7665D2}" type="datetimeFigureOut">
              <a:rPr lang="es-MX" smtClean="0"/>
              <a:t>27/06/2019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CA95-4BBF-43DC-A3CD-A6279C1F7C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444F-6B8A-42C3-9D68-912C9A7665D2}" type="datetimeFigureOut">
              <a:rPr lang="es-MX" smtClean="0"/>
              <a:t>27/06/2019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CA95-4BBF-43DC-A3CD-A6279C1F7C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444F-6B8A-42C3-9D68-912C9A7665D2}" type="datetimeFigureOut">
              <a:rPr lang="es-MX" smtClean="0"/>
              <a:t>27/06/2019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CA95-4BBF-43DC-A3CD-A6279C1F7C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444F-6B8A-42C3-9D68-912C9A7665D2}" type="datetimeFigureOut">
              <a:rPr lang="es-MX" smtClean="0"/>
              <a:t>27/06/2019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CA95-4BBF-43DC-A3CD-A6279C1F7C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444F-6B8A-42C3-9D68-912C9A7665D2}" type="datetimeFigureOut">
              <a:rPr lang="es-MX" smtClean="0"/>
              <a:t>27/06/2019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CA95-4BBF-43DC-A3CD-A6279C1F7C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444F-6B8A-42C3-9D68-912C9A7665D2}" type="datetimeFigureOut">
              <a:rPr lang="es-MX" smtClean="0"/>
              <a:t>27/06/2019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CA95-4BBF-43DC-A3CD-A6279C1F7C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444F-6B8A-42C3-9D68-912C9A7665D2}" type="datetimeFigureOut">
              <a:rPr lang="es-MX" smtClean="0"/>
              <a:t>27/06/2019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CA95-4BBF-43DC-A3CD-A6279C1F7C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444F-6B8A-42C3-9D68-912C9A7665D2}" type="datetimeFigureOut">
              <a:rPr lang="es-MX" smtClean="0"/>
              <a:t>27/06/2019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CA95-4BBF-43DC-A3CD-A6279C1F7C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444F-6B8A-42C3-9D68-912C9A7665D2}" type="datetimeFigureOut">
              <a:rPr lang="es-MX" smtClean="0"/>
              <a:t>27/06/2019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CA95-4BBF-43DC-A3CD-A6279C1F7C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444F-6B8A-42C3-9D68-912C9A7665D2}" type="datetimeFigureOut">
              <a:rPr lang="es-MX" smtClean="0"/>
              <a:t>27/06/2019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CA95-4BBF-43DC-A3CD-A6279C1F7C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444F-6B8A-42C3-9D68-912C9A7665D2}" type="datetimeFigureOut">
              <a:rPr lang="es-MX" smtClean="0"/>
              <a:t>27/06/2019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CA95-4BBF-43DC-A3CD-A6279C1F7C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A444F-6B8A-42C3-9D68-912C9A7665D2}" type="datetimeFigureOut">
              <a:rPr lang="es-MX" smtClean="0"/>
              <a:t>27/06/2019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5CA95-4BBF-43DC-A3CD-A6279C1F7C29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920880" cy="5832648"/>
          </a:xfrm>
        </p:spPr>
        <p:txBody>
          <a:bodyPr>
            <a:noAutofit/>
          </a:bodyPr>
          <a:lstStyle/>
          <a:p>
            <a:r>
              <a:rPr lang="es-MX" sz="8000" dirty="0" err="1"/>
              <a:t>Ai</a:t>
            </a:r>
            <a:r>
              <a:rPr lang="es-MX" sz="8000" dirty="0"/>
              <a:t> </a:t>
            </a:r>
            <a:r>
              <a:rPr lang="es-MX" sz="8000" dirty="0" err="1"/>
              <a:t>Bd</a:t>
            </a:r>
            <a:r>
              <a:rPr lang="es-MX" sz="8000" dirty="0"/>
              <a:t> Ca Di </a:t>
            </a:r>
            <a:r>
              <a:rPr lang="es-MX" sz="8000" dirty="0" err="1"/>
              <a:t>Ei</a:t>
            </a:r>
            <a:r>
              <a:rPr lang="es-MX" sz="8000" dirty="0"/>
              <a:t> </a:t>
            </a:r>
            <a:r>
              <a:rPr lang="es-MX" sz="8000" dirty="0" err="1"/>
              <a:t>Fd</a:t>
            </a:r>
            <a:r>
              <a:rPr lang="es-MX" sz="8000" dirty="0"/>
              <a:t> Ga </a:t>
            </a:r>
            <a:r>
              <a:rPr lang="es-MX" sz="8000" dirty="0" err="1"/>
              <a:t>Hi</a:t>
            </a:r>
            <a:r>
              <a:rPr lang="es-MX" sz="8000" dirty="0"/>
              <a:t> Id </a:t>
            </a:r>
            <a:r>
              <a:rPr lang="es-MX" sz="8000" dirty="0" err="1"/>
              <a:t>Jd</a:t>
            </a:r>
            <a:r>
              <a:rPr lang="es-MX" sz="8000" dirty="0"/>
              <a:t> </a:t>
            </a:r>
            <a:r>
              <a:rPr lang="es-MX" sz="8000" dirty="0" err="1"/>
              <a:t>Kd</a:t>
            </a:r>
            <a:r>
              <a:rPr lang="es-MX" sz="8000" dirty="0"/>
              <a:t> La Mi Nd </a:t>
            </a:r>
            <a:r>
              <a:rPr lang="es-MX" sz="8000" dirty="0" err="1"/>
              <a:t>Oa</a:t>
            </a:r>
            <a:r>
              <a:rPr lang="es-MX" sz="8000" dirty="0"/>
              <a:t> Pd </a:t>
            </a:r>
            <a:r>
              <a:rPr lang="es-MX" sz="8000" dirty="0" err="1"/>
              <a:t>Qi</a:t>
            </a:r>
            <a:r>
              <a:rPr lang="es-MX" sz="8000" dirty="0"/>
              <a:t> Ra Si Ta </a:t>
            </a:r>
            <a:r>
              <a:rPr lang="es-MX" sz="8000" dirty="0" err="1"/>
              <a:t>Ui</a:t>
            </a:r>
            <a:r>
              <a:rPr lang="es-MX" sz="8000" dirty="0"/>
              <a:t> </a:t>
            </a:r>
            <a:r>
              <a:rPr lang="es-MX" sz="8000" dirty="0" err="1"/>
              <a:t>Vd</a:t>
            </a:r>
            <a:r>
              <a:rPr lang="es-MX" sz="8000" dirty="0"/>
              <a:t> </a:t>
            </a:r>
            <a:r>
              <a:rPr lang="es-MX" sz="8000" dirty="0" err="1"/>
              <a:t>Wa</a:t>
            </a:r>
            <a:r>
              <a:rPr lang="es-MX" sz="8000" dirty="0"/>
              <a:t> Xi Ya </a:t>
            </a:r>
            <a:r>
              <a:rPr lang="es-MX" sz="8000" dirty="0" err="1"/>
              <a:t>Zd</a:t>
            </a:r>
            <a:endParaRPr lang="es-MX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548680"/>
            <a:ext cx="8075240" cy="55774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MX" sz="8000" dirty="0"/>
              <a:t>Ad Ba Ci Di </a:t>
            </a:r>
            <a:r>
              <a:rPr lang="es-MX" sz="8000" dirty="0" err="1"/>
              <a:t>Ei</a:t>
            </a:r>
            <a:r>
              <a:rPr lang="es-MX" sz="8000" dirty="0"/>
              <a:t> </a:t>
            </a:r>
            <a:r>
              <a:rPr lang="es-MX" sz="8000" dirty="0" err="1"/>
              <a:t>Fd</a:t>
            </a:r>
            <a:r>
              <a:rPr lang="es-MX" sz="8000" dirty="0"/>
              <a:t> Ga </a:t>
            </a:r>
            <a:r>
              <a:rPr lang="es-MX" sz="8000" dirty="0" err="1"/>
              <a:t>Hi</a:t>
            </a:r>
            <a:r>
              <a:rPr lang="es-MX" sz="8000" dirty="0"/>
              <a:t> </a:t>
            </a:r>
            <a:r>
              <a:rPr lang="es-MX" sz="8000" dirty="0" err="1"/>
              <a:t>Ia</a:t>
            </a:r>
            <a:r>
              <a:rPr lang="es-MX" sz="8000" dirty="0"/>
              <a:t> </a:t>
            </a:r>
            <a:r>
              <a:rPr lang="es-MX" sz="8000" dirty="0" err="1"/>
              <a:t>Ja</a:t>
            </a:r>
            <a:r>
              <a:rPr lang="es-MX" sz="8000" dirty="0"/>
              <a:t> </a:t>
            </a:r>
            <a:r>
              <a:rPr lang="es-MX" sz="8000" dirty="0" err="1"/>
              <a:t>Kd</a:t>
            </a:r>
            <a:r>
              <a:rPr lang="es-MX" sz="8000" dirty="0"/>
              <a:t> La Mi Nd </a:t>
            </a:r>
            <a:r>
              <a:rPr lang="es-MX" sz="8000" dirty="0" err="1"/>
              <a:t>Oi</a:t>
            </a:r>
            <a:r>
              <a:rPr lang="es-MX" sz="8000" dirty="0"/>
              <a:t> Pd </a:t>
            </a:r>
            <a:r>
              <a:rPr lang="es-MX" sz="8000" dirty="0" err="1"/>
              <a:t>Qi</a:t>
            </a:r>
            <a:r>
              <a:rPr lang="es-MX" sz="8000" dirty="0"/>
              <a:t> Ra Si Ta </a:t>
            </a:r>
            <a:r>
              <a:rPr lang="es-MX" sz="8000" dirty="0" err="1"/>
              <a:t>Ud</a:t>
            </a:r>
            <a:r>
              <a:rPr lang="es-MX" sz="8000" dirty="0"/>
              <a:t> </a:t>
            </a:r>
            <a:r>
              <a:rPr lang="es-MX" sz="8000" dirty="0" err="1"/>
              <a:t>Vd</a:t>
            </a:r>
            <a:r>
              <a:rPr lang="es-MX" sz="8000" dirty="0"/>
              <a:t> </a:t>
            </a:r>
            <a:r>
              <a:rPr lang="es-MX" sz="8000" dirty="0" err="1"/>
              <a:t>Wa</a:t>
            </a:r>
            <a:r>
              <a:rPr lang="es-MX" sz="8000" dirty="0"/>
              <a:t> Xi Ya </a:t>
            </a:r>
            <a:r>
              <a:rPr lang="es-MX" sz="8000" dirty="0" err="1"/>
              <a:t>Zd</a:t>
            </a:r>
            <a:endParaRPr lang="es-MX" sz="8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Ai Bd Ca Di Ei Fd Ga Hi Id Jd Kd La Mi Nd Oa Pd Qi Ra Si Ta Ui Vd Wa Xi Ya Zd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 Bd Ca Di Ei Fd Ga Hi Id Jd Kd La Mi Nd Oa Pd Qi Ra Si Ta Ui Vd Wa Xi Ya Zd</dc:title>
  <dc:creator>Vanessa</dc:creator>
  <cp:lastModifiedBy>Vane Castañeda</cp:lastModifiedBy>
  <cp:revision>2</cp:revision>
  <dcterms:created xsi:type="dcterms:W3CDTF">2013-06-20T17:40:23Z</dcterms:created>
  <dcterms:modified xsi:type="dcterms:W3CDTF">2019-06-27T18:07:46Z</dcterms:modified>
</cp:coreProperties>
</file>